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817a79f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817a79f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8132510ee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8132510e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8132510ee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8132510e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8132510e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8132510e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8132510e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8132510e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8132510e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8132510e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8132510ee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8132510ee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8132510ee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8132510ee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8132510ee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8132510ee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8132510ee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8132510ee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8132510ee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8132510ee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814860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814860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8132510ee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8132510e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81486049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8148604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8148604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8148604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7bc9389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7bc9389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7bc9389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7bc9389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7bc9389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7bc9389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7bc9389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7bc9389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8132510e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8132510e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817a79f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817a79f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8132510e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8132510e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8132510e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8132510e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8132510e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8132510e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8132510ee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8132510ee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663" y="1430577"/>
            <a:ext cx="3192644" cy="209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257" y="2908964"/>
            <a:ext cx="5307474" cy="209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1526" y="190900"/>
            <a:ext cx="5980949" cy="17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304800"/>
            <a:ext cx="45339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42" y="152400"/>
            <a:ext cx="55349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694" y="152400"/>
            <a:ext cx="64606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694" y="152400"/>
            <a:ext cx="64606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1467450"/>
            <a:ext cx="3182725" cy="31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550" y="1356300"/>
            <a:ext cx="2764349" cy="35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76" y="292375"/>
            <a:ext cx="3675875" cy="10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6575" y="-21050"/>
            <a:ext cx="2114299" cy="16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304800"/>
            <a:ext cx="45339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48" y="152400"/>
            <a:ext cx="717710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21" y="152400"/>
            <a:ext cx="489295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361" y="152400"/>
            <a:ext cx="48992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